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3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973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45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126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718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52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93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068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333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50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688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15B7-2997-4F14-997A-15F03018AB25}" type="datetimeFigureOut">
              <a:rPr lang="bg-BG" smtClean="0"/>
              <a:t>28.10.2020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3727-19E4-4AD6-B108-07F2C6B070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83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47800"/>
            <a:ext cx="121920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79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nmr</dc:creator>
  <cp:lastModifiedBy>nmr</cp:lastModifiedBy>
  <cp:revision>2</cp:revision>
  <dcterms:created xsi:type="dcterms:W3CDTF">2020-10-28T09:17:30Z</dcterms:created>
  <dcterms:modified xsi:type="dcterms:W3CDTF">2020-10-28T10:32:35Z</dcterms:modified>
</cp:coreProperties>
</file>